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96CAA-85E5-2B8D-9092-A72B06FC5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D3F920-3E26-113E-1664-474B12A9A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1F5D8-DB1D-7425-3B27-0E1DFA71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BEC41-278F-C754-FEF9-02485BE3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40928-F3E9-5B39-1C5F-524B87FB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030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1F1F6-7237-FDF7-0038-E72EE8183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E7118-B3A0-D574-4CDC-6C0F91AFF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1A5AD-3C4A-1179-06CE-7C31D1DF1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D870C-6DF4-E8EF-2F7A-4D8EE52B3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C2ECE-34E8-164C-4B92-57705217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46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DD07CB-60AC-1456-FBAE-ED08C4618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1A632-A0D6-0441-AA26-406A21825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1E004-AA1E-6085-28E0-B33984986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C297F-B98B-F981-E44C-7834F0EAD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046D8-4F79-BF04-9E9D-0AB748AA4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10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DFF06-C6D7-9515-CC9E-6CCE4BDDC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1838C-421A-F3DF-176F-4BDEFD940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92284-C4C2-C317-0436-E6ECB8FA6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025FA-E229-F92A-C7A7-9285D92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26598-663F-3F19-7F3E-761879CCE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01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58520-D0AF-6E55-8FED-4548270F2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1F370-227E-6F87-1474-023C5A10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AA884-35C1-1558-F3E4-2EBDF76DF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068FC-2692-0E19-6408-C03F9F90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6D396-16B0-6875-0B5F-ACDCC72FB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2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7999B-9567-BD8A-D35F-F98DB14C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93CF8-5BD2-7683-C394-B7D74ABB31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16480-375F-FFC8-3C91-45EBA5C87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FB5E2-9A1B-CA57-EF41-F3B38BD8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36540-CC29-FE42-EADA-E98EB8E7C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C4AD3-00DB-6E57-0D4F-62B61639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956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21E4-4248-ECFD-35A6-E2123646E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5625C-C2B3-6552-9C1E-A9B3824B6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CC548-280E-390B-5579-5C301E369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20F03-9ED5-749E-5988-D2D0D86BA7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A6841-A7AB-E44B-7660-26303DAB6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4E82D-1E97-13DA-49C4-C118679F6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B3E7D6-4A5D-8BED-7034-9D328E743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488E7-D4D0-CE2A-3D52-AA724676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365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304B-60B2-9E9F-476D-41589C09E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FA975-1DA6-292A-E980-9105FAB70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58F4DC-38A5-E7FD-D22D-DBC8783E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8901E-05E5-23F9-8A13-BA9286980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22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1C0E7-1B5E-12B2-23E9-90A9B827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7F638D-3D48-7C10-F12C-FFC9C4C8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96DC6-58CF-7151-118D-641BF59A9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706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5B1C7-6267-1F79-FC61-A1B48782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32F73-5603-8E42-CD6C-710EEAC8F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08B64A-BE44-1AF3-CFE7-EE85A1B603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67562-BB78-7169-60D4-EA56D565A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685C7-A290-5C98-156F-799B8297A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33397-3316-9CA2-7BA1-A92753702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643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233F7-6ED2-A052-7FBE-444C554B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899987-6629-2C4F-29F2-232E955BB6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E0FBF-0793-DF4D-4C21-2C51F58FF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0BBA4-A139-8AFC-3CBB-62E3E73B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66AB11-2E67-5300-B0BE-DE73032A4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DCC8B-6F2A-E461-0F1D-7A9D8782D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785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0FF6EF-A469-BAD2-19D8-0963E0CA1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7CCAF-7730-8160-26BF-F2EF4892B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5E7E1-75A6-1D07-6A42-F087DF2C3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2808C2-5AE5-4907-A1DA-1230408647DC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50857-0667-9ED9-C498-9741974CB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09A77-C1A9-23B7-7A4D-372AC9667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C436F0-D020-4455-AA36-917481ACF8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31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43A4EB-1ED2-04B5-737B-31412129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57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EAEB8D-1CE8-BE6E-C044-C0397CDB7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75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planet&#10;&#10;AI-generated content may be incorrect.">
            <a:extLst>
              <a:ext uri="{FF2B5EF4-FFF2-40B4-BE49-F238E27FC236}">
                <a16:creationId xmlns:a16="http://schemas.microsoft.com/office/drawing/2014/main" id="{C521CCF8-C58A-4B25-0285-E53FF983B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2E995F-8B4D-C626-7B1E-1D198ED77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0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179D29-06E8-8C12-C4DB-671671A30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24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planet&#10;&#10;AI-generated content may be incorrect.">
            <a:extLst>
              <a:ext uri="{FF2B5EF4-FFF2-40B4-BE49-F238E27FC236}">
                <a16:creationId xmlns:a16="http://schemas.microsoft.com/office/drawing/2014/main" id="{B7D99386-5389-572C-6586-FA72BB87F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88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7C5F62-CA03-B3B4-8587-C5C6BE50E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0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586332-C1DE-423B-47D3-6D705ACF7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59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B5474D-9280-75D4-839C-952D51317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44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2B731F0-D5C7-6175-CD15-4598EA387D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44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on a snowy mountain&#10;&#10;AI-generated content may be incorrect.">
            <a:extLst>
              <a:ext uri="{FF2B5EF4-FFF2-40B4-BE49-F238E27FC236}">
                <a16:creationId xmlns:a16="http://schemas.microsoft.com/office/drawing/2014/main" id="{08C73100-2E27-6066-AF49-BA55C19EE3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3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81BF1EB9-3B4F-46FD-EDAF-03A4ABB51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20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Tushar Kumar Sharma(UST,IN)</dc:creator>
  <cp:lastModifiedBy>Tushar Kumar Sharma(UST,IN)</cp:lastModifiedBy>
  <cp:revision>1</cp:revision>
  <dcterms:created xsi:type="dcterms:W3CDTF">2025-09-15T04:03:43Z</dcterms:created>
  <dcterms:modified xsi:type="dcterms:W3CDTF">2025-09-15T04:06:20Z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5ffddfa-74ad-4c1f-9757-a38a11902f1c_Enabled">
    <vt:lpwstr>true</vt:lpwstr>
  </property>
  <property fmtid="{D5CDD505-2E9C-101B-9397-08002B2CF9AE}" pid="3" name="MSIP_Label_15ffddfa-74ad-4c1f-9757-a38a11902f1c_SetDate">
    <vt:lpwstr>2025-09-15T04:05:57Z</vt:lpwstr>
  </property>
  <property fmtid="{D5CDD505-2E9C-101B-9397-08002B2CF9AE}" pid="4" name="MSIP_Label_15ffddfa-74ad-4c1f-9757-a38a11902f1c_Method">
    <vt:lpwstr>Standard</vt:lpwstr>
  </property>
  <property fmtid="{D5CDD505-2E9C-101B-9397-08002B2CF9AE}" pid="5" name="MSIP_Label_15ffddfa-74ad-4c1f-9757-a38a11902f1c_Name">
    <vt:lpwstr>UST Internal</vt:lpwstr>
  </property>
  <property fmtid="{D5CDD505-2E9C-101B-9397-08002B2CF9AE}" pid="6" name="MSIP_Label_15ffddfa-74ad-4c1f-9757-a38a11902f1c_SiteId">
    <vt:lpwstr>a4431f4b-c207-4733-9530-34c08a9b2b8d</vt:lpwstr>
  </property>
  <property fmtid="{D5CDD505-2E9C-101B-9397-08002B2CF9AE}" pid="7" name="MSIP_Label_15ffddfa-74ad-4c1f-9757-a38a11902f1c_ActionId">
    <vt:lpwstr>e59214a9-5832-4635-bfde-258ddc58d20b</vt:lpwstr>
  </property>
  <property fmtid="{D5CDD505-2E9C-101B-9397-08002B2CF9AE}" pid="8" name="MSIP_Label_15ffddfa-74ad-4c1f-9757-a38a11902f1c_ContentBits">
    <vt:lpwstr>0</vt:lpwstr>
  </property>
  <property fmtid="{D5CDD505-2E9C-101B-9397-08002B2CF9AE}" pid="9" name="MSIP_Label_15ffddfa-74ad-4c1f-9757-a38a11902f1c_Tag">
    <vt:lpwstr>10, 3, 0, 1</vt:lpwstr>
  </property>
</Properties>
</file>

<file path=docProps/thumbnail.jpeg>
</file>